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3"/>
  </p:notesMasterIdLst>
  <p:sldIdLst>
    <p:sldId id="277" r:id="rId4"/>
    <p:sldId id="257" r:id="rId5"/>
    <p:sldId id="278" r:id="rId6"/>
    <p:sldId id="258" r:id="rId7"/>
    <p:sldId id="260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75" r:id="rId16"/>
    <p:sldId id="276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1"/>
    <p:restoredTop sz="94703"/>
  </p:normalViewPr>
  <p:slideViewPr>
    <p:cSldViewPr snapToGrid="0">
      <p:cViewPr varScale="1">
        <p:scale>
          <a:sx n="129" d="100"/>
          <a:sy n="129" d="100"/>
        </p:scale>
        <p:origin x="24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3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0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sTransit/MassTransit" TargetMode="External"/><Relationship Id="rId2" Type="http://schemas.openxmlformats.org/officeDocument/2006/relationships/hyperlink" Target="https://masstransit-project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.NET Messaging using MassTransit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 Patterson</a:t>
            </a:r>
          </a:p>
          <a:p>
            <a:r>
              <a:rPr lang="en-US" dirty="0"/>
              <a:t>@</a:t>
            </a:r>
            <a:r>
              <a:rPr lang="en-US" dirty="0" err="1"/>
              <a:t>PhatBoyG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an existing synchronous API</a:t>
            </a:r>
          </a:p>
          <a:p>
            <a:pPr lvl="1"/>
            <a:r>
              <a:rPr lang="en-US" dirty="0"/>
              <a:t>ASP.NET 5</a:t>
            </a:r>
          </a:p>
          <a:p>
            <a:pPr lvl="1"/>
            <a:r>
              <a:rPr lang="en-US" dirty="0"/>
              <a:t>Entity Framework Core</a:t>
            </a:r>
          </a:p>
          <a:p>
            <a:r>
              <a:rPr lang="en-US" dirty="0"/>
              <a:t>Migrate to a message-based solution</a:t>
            </a:r>
          </a:p>
          <a:p>
            <a:pPr lvl="1"/>
            <a:r>
              <a:rPr lang="en-US" dirty="0"/>
              <a:t>MassTransit</a:t>
            </a:r>
          </a:p>
          <a:p>
            <a:pPr lvl="1"/>
            <a:r>
              <a:rPr lang="en-US" dirty="0"/>
              <a:t>Azure Service Bus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3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API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Migrating a synchronous API to an asynchronous message-based API.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https://masstransit-project.com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https://github.com/MassTransit/MassTransit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Announcemnet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76</Words>
  <Application>Microsoft Macintosh PowerPoint</Application>
  <PresentationFormat>Widescreen</PresentationFormat>
  <Paragraphs>21</Paragraphs>
  <Slides>19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Arial</vt:lpstr>
      <vt:lpstr>Open Sans</vt:lpstr>
      <vt:lpstr>Consolas</vt:lpstr>
      <vt:lpstr>1_Office Theme</vt:lpstr>
      <vt:lpstr>3_Office Theme</vt:lpstr>
      <vt:lpstr>2_Office Theme</vt:lpstr>
      <vt:lpstr>PowerPoint Presentation</vt:lpstr>
      <vt:lpstr>Modern .NET Messaging using MassTransit</vt:lpstr>
      <vt:lpstr>Agenda</vt:lpstr>
      <vt:lpstr>Order API Demo</vt:lpstr>
      <vt:lpstr>Useful Links</vt:lpstr>
      <vt:lpstr>Thanks for joining!</vt:lpstr>
      <vt:lpstr>Announcemnet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Patterson, Chris</cp:lastModifiedBy>
  <cp:revision>5</cp:revision>
  <dcterms:created xsi:type="dcterms:W3CDTF">2020-08-18T20:47:27Z</dcterms:created>
  <dcterms:modified xsi:type="dcterms:W3CDTF">2021-11-02T14:58:27Z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